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73" r:id="rId6"/>
    <p:sldId id="275" r:id="rId7"/>
    <p:sldId id="274" r:id="rId8"/>
    <p:sldId id="276" r:id="rId9"/>
    <p:sldId id="277" r:id="rId10"/>
    <p:sldId id="281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528" y="598170"/>
            <a:ext cx="5570660" cy="5295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4" y="233466"/>
            <a:ext cx="1368585" cy="1298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3158" y="59714"/>
            <a:ext cx="1383912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Inspirational songs motivational video - specially for those who want to do something Indian startup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2141764" cy="6857999"/>
          </a:xfrm>
        </p:spPr>
      </p:pic>
    </p:spTree>
    <p:extLst>
      <p:ext uri="{BB962C8B-B14F-4D97-AF65-F5344CB8AC3E}">
        <p14:creationId xmlns:p14="http://schemas.microsoft.com/office/powerpoint/2010/main" val="54628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05711"/>
          </a:xfrm>
        </p:spPr>
      </p:pic>
    </p:spTree>
    <p:extLst>
      <p:ext uri="{BB962C8B-B14F-4D97-AF65-F5344CB8AC3E}">
        <p14:creationId xmlns:p14="http://schemas.microsoft.com/office/powerpoint/2010/main" val="164312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65795"/>
            <a:ext cx="12192000" cy="32016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9552"/>
            <a:ext cx="12192000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0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4413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Start-ups which have become our favourite!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6148"/>
            <a:ext cx="3384716" cy="483601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Google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Uber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OLA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Dropbox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Snapchat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Facebook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Spotify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132" y="1117243"/>
            <a:ext cx="6881612" cy="524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8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56628"/>
            <a:ext cx="10178322" cy="944139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Our own </a:t>
            </a:r>
            <a:r>
              <a:rPr lang="en-IN" sz="3600" dirty="0" err="1">
                <a:solidFill>
                  <a:schemeClr val="accent5">
                    <a:lumMod val="75000"/>
                  </a:schemeClr>
                </a:solidFill>
              </a:rPr>
              <a:t>indian</a:t>
            </a:r>
            <a:r>
              <a:rPr lang="en-IN" sz="3600" dirty="0">
                <a:solidFill>
                  <a:schemeClr val="accent5">
                    <a:lumMod val="75000"/>
                  </a:schemeClr>
                </a:solidFill>
              </a:rPr>
              <a:t> start-ups!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26148"/>
            <a:ext cx="3990023" cy="4836015"/>
          </a:xfrm>
        </p:spPr>
        <p:txBody>
          <a:bodyPr>
            <a:normAutofit lnSpcReduction="10000"/>
          </a:bodyPr>
          <a:lstStyle/>
          <a:p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Flipkart</a:t>
            </a: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Swiggy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Snapdeal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Redbus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Paytm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Oyo Rooms</a:t>
            </a: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Zomato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MakeMyTrip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BharathMatrimony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49" y="1326524"/>
            <a:ext cx="6720376" cy="559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4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939" y="3258106"/>
            <a:ext cx="10178322" cy="1492132"/>
          </a:xfrm>
        </p:spPr>
        <p:txBody>
          <a:bodyPr>
            <a:normAutofit/>
          </a:bodyPr>
          <a:lstStyle/>
          <a:p>
            <a:r>
              <a:rPr lang="en-IN" sz="4800" b="1" dirty="0">
                <a:latin typeface="+mn-lt"/>
              </a:rPr>
              <a:t>How to start a start-up??</a:t>
            </a:r>
          </a:p>
        </p:txBody>
      </p:sp>
    </p:spTree>
    <p:extLst>
      <p:ext uri="{BB962C8B-B14F-4D97-AF65-F5344CB8AC3E}">
        <p14:creationId xmlns:p14="http://schemas.microsoft.com/office/powerpoint/2010/main" val="1515658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"/>
            <a:ext cx="1219199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70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1298120">
            <a:off x="1150077" y="1311300"/>
            <a:ext cx="10178322" cy="1492132"/>
          </a:xfrm>
        </p:spPr>
        <p:txBody>
          <a:bodyPr/>
          <a:lstStyle/>
          <a:p>
            <a:r>
              <a:rPr lang="en-IN" dirty="0"/>
              <a:t>Funding in </a:t>
            </a:r>
            <a:r>
              <a:rPr lang="en-IN" dirty="0" err="1"/>
              <a:t>startups</a:t>
            </a:r>
            <a:r>
              <a:rPr lang="en-IN" dirty="0"/>
              <a:t>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6743"/>
            <a:ext cx="558308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18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146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2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1" t="44340" r="568" b="-2"/>
          <a:stretch/>
        </p:blipFill>
        <p:spPr>
          <a:xfrm>
            <a:off x="0" y="12736"/>
            <a:ext cx="12192000" cy="68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3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Talking Points: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526" y="1719331"/>
            <a:ext cx="10178322" cy="359359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Why Start-Up?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How to start a Start-up?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Funding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Start-up Environment</a:t>
            </a:r>
          </a:p>
          <a:p>
            <a:r>
              <a:rPr lang="en-IN" sz="28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Opportunities</a:t>
            </a:r>
          </a:p>
        </p:txBody>
      </p:sp>
    </p:spTree>
    <p:extLst>
      <p:ext uri="{BB962C8B-B14F-4D97-AF65-F5344CB8AC3E}">
        <p14:creationId xmlns:p14="http://schemas.microsoft.com/office/powerpoint/2010/main" val="8659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954590">
            <a:off x="484325" y="4508106"/>
            <a:ext cx="7542075" cy="1492132"/>
          </a:xfrm>
        </p:spPr>
        <p:txBody>
          <a:bodyPr/>
          <a:lstStyle/>
          <a:p>
            <a:r>
              <a:rPr lang="en-IN" dirty="0" err="1"/>
              <a:t>Startup</a:t>
            </a:r>
            <a:r>
              <a:rPr lang="en-IN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480385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A Sense Of Ownership And Responsibility</a:t>
            </a:r>
          </a:p>
          <a:p>
            <a:r>
              <a:rPr lang="en-IN" sz="2400" dirty="0"/>
              <a:t>Opportunities And Recognition</a:t>
            </a:r>
          </a:p>
          <a:p>
            <a:r>
              <a:rPr lang="en-IN" sz="2400" dirty="0"/>
              <a:t>Learn From Innovators</a:t>
            </a:r>
          </a:p>
          <a:p>
            <a:r>
              <a:rPr lang="en-IN" sz="2400" dirty="0"/>
              <a:t>Impact and Involvement</a:t>
            </a:r>
          </a:p>
          <a:p>
            <a:r>
              <a:rPr lang="en-IN" sz="2400" dirty="0"/>
              <a:t>Lack of hierarchy</a:t>
            </a:r>
          </a:p>
          <a:p>
            <a:pPr algn="just"/>
            <a:r>
              <a:rPr lang="en-IN" sz="2400" dirty="0"/>
              <a:t>A fun work environment</a:t>
            </a:r>
          </a:p>
        </p:txBody>
      </p:sp>
    </p:spTree>
    <p:extLst>
      <p:ext uri="{BB962C8B-B14F-4D97-AF65-F5344CB8AC3E}">
        <p14:creationId xmlns:p14="http://schemas.microsoft.com/office/powerpoint/2010/main" val="2571890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5845808" cy="1492132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8478" y="1874517"/>
            <a:ext cx="5765978" cy="4521199"/>
          </a:xfrm>
        </p:spPr>
        <p:txBody>
          <a:bodyPr>
            <a:noAutofit/>
          </a:bodyPr>
          <a:lstStyle/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Talent Is Inclined To Work With </a:t>
            </a:r>
            <a:r>
              <a:rPr lang="en-IN" sz="27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Startups</a:t>
            </a:r>
            <a:endParaRPr lang="en-IN" sz="27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Indian and Foreign Investors Making Huge Investments in </a:t>
            </a:r>
            <a:r>
              <a:rPr lang="en-IN" sz="27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Startups</a:t>
            </a:r>
            <a:endParaRPr lang="en-IN" sz="27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Government Funds for </a:t>
            </a:r>
            <a:r>
              <a:rPr lang="en-IN" sz="27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Startup</a:t>
            </a:r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firms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456" y="1821041"/>
            <a:ext cx="5087257" cy="30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0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5845808" cy="1492132"/>
          </a:xfrm>
        </p:spPr>
        <p:txBody>
          <a:bodyPr/>
          <a:lstStyle/>
          <a:p>
            <a:r>
              <a:rPr lang="en-IN" dirty="0"/>
              <a:t>opportunities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793" y="1640115"/>
            <a:ext cx="6861808" cy="3962400"/>
          </a:xfrm>
        </p:spPr>
        <p:txBody>
          <a:bodyPr>
            <a:noAutofit/>
          </a:bodyPr>
          <a:lstStyle/>
          <a:p>
            <a:r>
              <a:rPr lang="en-IN" sz="27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Startup</a:t>
            </a:r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India Initiative</a:t>
            </a: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Make in India Initiative</a:t>
            </a: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MUDRA </a:t>
            </a:r>
            <a:r>
              <a:rPr lang="en-IN" sz="2700" b="1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Yojna</a:t>
            </a:r>
            <a:endParaRPr lang="en-IN" sz="27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en-IN" sz="27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SETU Fund</a:t>
            </a: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E-biz portal</a:t>
            </a:r>
          </a:p>
          <a:p>
            <a:r>
              <a:rPr lang="en-IN" sz="2700" b="1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Royalty Tax</a:t>
            </a:r>
            <a:r>
              <a:rPr lang="en-IN" sz="27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 </a:t>
            </a:r>
          </a:p>
          <a:p>
            <a:endParaRPr lang="en-IN" sz="2700" b="1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814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721376">
            <a:off x="870076" y="1107193"/>
            <a:ext cx="5120477" cy="1492132"/>
          </a:xfrm>
        </p:spPr>
        <p:txBody>
          <a:bodyPr>
            <a:normAutofit/>
          </a:bodyPr>
          <a:lstStyle/>
          <a:p>
            <a:r>
              <a:rPr lang="en-IN" sz="66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740911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cs typeface="Arial" panose="020B0604020202020204" pitchFamily="34" charset="0"/>
              </a:rPr>
              <a:t>Start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200000"/>
              </a:lnSpc>
            </a:pPr>
            <a:r>
              <a:rPr lang="en-IN" dirty="0">
                <a:cs typeface="Arial" panose="020B0604020202020204" pitchFamily="34" charset="0"/>
              </a:rPr>
              <a:t>An </a:t>
            </a:r>
            <a:r>
              <a:rPr lang="en-IN" b="1" dirty="0">
                <a:cs typeface="Arial" panose="020B0604020202020204" pitchFamily="34" charset="0"/>
              </a:rPr>
              <a:t>Young Company </a:t>
            </a:r>
            <a:r>
              <a:rPr lang="en-IN" dirty="0">
                <a:cs typeface="Arial" panose="020B0604020202020204" pitchFamily="34" charset="0"/>
              </a:rPr>
              <a:t>that is just beginning to develop.</a:t>
            </a:r>
            <a:r>
              <a:rPr lang="en-IN" b="1" dirty="0">
                <a:cs typeface="Arial" panose="020B0604020202020204" pitchFamily="34" charset="0"/>
              </a:rPr>
              <a:t> </a:t>
            </a:r>
            <a:r>
              <a:rPr lang="en-IN" b="1" dirty="0" err="1">
                <a:cs typeface="Arial" panose="020B0604020202020204" pitchFamily="34" charset="0"/>
              </a:rPr>
              <a:t>Startups</a:t>
            </a:r>
            <a:r>
              <a:rPr lang="en-IN" dirty="0">
                <a:cs typeface="Arial" panose="020B0604020202020204" pitchFamily="34" charset="0"/>
              </a:rPr>
              <a:t> are usually small and initially financed and operated by a handful of founders or one individual. These companies offer a </a:t>
            </a:r>
            <a:r>
              <a:rPr lang="en-IN" b="1" dirty="0">
                <a:cs typeface="Arial" panose="020B0604020202020204" pitchFamily="34" charset="0"/>
              </a:rPr>
              <a:t>product or service </a:t>
            </a:r>
            <a:r>
              <a:rPr lang="en-IN" dirty="0">
                <a:cs typeface="Arial" panose="020B0604020202020204" pitchFamily="34" charset="0"/>
              </a:rPr>
              <a:t>that is not currently being offered elsewhere in the market.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7831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928" y="1725889"/>
            <a:ext cx="5996457" cy="3374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Why Start-up?</a:t>
            </a:r>
            <a:br>
              <a:rPr lang="en-IN" b="1" dirty="0"/>
            </a:br>
            <a:br>
              <a:rPr lang="en-IN" b="1" dirty="0">
                <a:latin typeface="+mn-lt"/>
              </a:rPr>
            </a:br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6300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Your are your own boss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you can set your own hours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do work that really matters to you</a:t>
            </a:r>
            <a:r>
              <a:rPr lang="en-IN" dirty="0"/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Software Recession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  <a:p>
            <a:pPr marL="0" indent="0">
              <a:buNone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93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600" dirty="0"/>
              <a:t>Why Start-up?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616300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Passion towards Business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Self Employment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Quick Returns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Fed up with your 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676" y="1725889"/>
            <a:ext cx="5996457" cy="33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3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rebeccameyer1.files.wordpress.com/2015/03/dreams-4.jpg?w=7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4517"/>
            <a:ext cx="12192000" cy="3593591"/>
          </a:xfrm>
        </p:spPr>
        <p:txBody>
          <a:bodyPr/>
          <a:lstStyle/>
          <a:p>
            <a:endParaRPr lang="en-IN" sz="4800" b="1" dirty="0"/>
          </a:p>
          <a:p>
            <a:pPr marL="0" indent="0">
              <a:buNone/>
            </a:pPr>
            <a:r>
              <a:rPr lang="en-IN" sz="5700" b="1" dirty="0">
                <a:solidFill>
                  <a:srgbClr val="0070C0"/>
                </a:solidFill>
              </a:rPr>
              <a:t> </a:t>
            </a:r>
            <a:r>
              <a:rPr lang="en-IN" sz="5400" b="1" dirty="0">
                <a:solidFill>
                  <a:schemeClr val="bg1"/>
                </a:solidFill>
              </a:rPr>
              <a:t>“Build your own dreams not others”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092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7090117"/>
          </a:xfrm>
        </p:spPr>
      </p:pic>
    </p:spTree>
    <p:extLst>
      <p:ext uri="{BB962C8B-B14F-4D97-AF65-F5344CB8AC3E}">
        <p14:creationId xmlns:p14="http://schemas.microsoft.com/office/powerpoint/2010/main" val="181635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39" y="3429000"/>
            <a:ext cx="10178322" cy="1492132"/>
          </a:xfrm>
        </p:spPr>
        <p:txBody>
          <a:bodyPr/>
          <a:lstStyle/>
          <a:p>
            <a:pPr fontAlgn="base"/>
            <a:r>
              <a:rPr lang="en-IN" b="1" dirty="0">
                <a:solidFill>
                  <a:schemeClr val="tx1"/>
                </a:solidFill>
              </a:rPr>
              <a:t>awesome story of samosa Wala</a:t>
            </a:r>
          </a:p>
        </p:txBody>
      </p:sp>
    </p:spTree>
    <p:extLst>
      <p:ext uri="{BB962C8B-B14F-4D97-AF65-F5344CB8AC3E}">
        <p14:creationId xmlns:p14="http://schemas.microsoft.com/office/powerpoint/2010/main" val="1546296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c mustafa inspirational stor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1712" y="2820785"/>
            <a:ext cx="8077852" cy="149213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COOLIE’S SON WHO SET UP 100 CRORE COMPANY WITH JUST 25,000 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470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254</TotalTime>
  <Words>198</Words>
  <Application>Microsoft Office PowerPoint</Application>
  <PresentationFormat>Widescreen</PresentationFormat>
  <Paragraphs>69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Gill Sans MT</vt:lpstr>
      <vt:lpstr>Impact</vt:lpstr>
      <vt:lpstr>Wingdings</vt:lpstr>
      <vt:lpstr>Badge</vt:lpstr>
      <vt:lpstr>PowerPoint Presentation</vt:lpstr>
      <vt:lpstr>The Talking Points:</vt:lpstr>
      <vt:lpstr>Start UP</vt:lpstr>
      <vt:lpstr>Why Start-up?    </vt:lpstr>
      <vt:lpstr>Why Start-up?</vt:lpstr>
      <vt:lpstr>PowerPoint Presentation</vt:lpstr>
      <vt:lpstr>PowerPoint Presentation</vt:lpstr>
      <vt:lpstr>awesome story of samosa Wala</vt:lpstr>
      <vt:lpstr>COOLIE’S SON WHO SET UP 100 CRORE COMPANY WITH JUST 25,000  </vt:lpstr>
      <vt:lpstr>PowerPoint Presentation</vt:lpstr>
      <vt:lpstr>PowerPoint Presentation</vt:lpstr>
      <vt:lpstr>PowerPoint Presentation</vt:lpstr>
      <vt:lpstr>Start-ups which have become our favourite!</vt:lpstr>
      <vt:lpstr>Our own indian start-ups!</vt:lpstr>
      <vt:lpstr>How to start a start-up??</vt:lpstr>
      <vt:lpstr>PowerPoint Presentation</vt:lpstr>
      <vt:lpstr>Funding in startups!!</vt:lpstr>
      <vt:lpstr>PowerPoint Presentation</vt:lpstr>
      <vt:lpstr>PowerPoint Presentation</vt:lpstr>
      <vt:lpstr>Startup environment</vt:lpstr>
      <vt:lpstr>PowerPoint Presentation</vt:lpstr>
      <vt:lpstr>opportunities</vt:lpstr>
      <vt:lpstr>opportunities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Preethi Vuppala</dc:creator>
  <cp:lastModifiedBy>Nishanth Kadapakonda</cp:lastModifiedBy>
  <cp:revision>24</cp:revision>
  <dcterms:created xsi:type="dcterms:W3CDTF">2016-12-21T14:15:39Z</dcterms:created>
  <dcterms:modified xsi:type="dcterms:W3CDTF">2017-10-24T00:43:52Z</dcterms:modified>
</cp:coreProperties>
</file>